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8" r:id="rId3"/>
    <p:sldId id="257" r:id="rId4"/>
    <p:sldId id="256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D955C-12D6-4694-9AA5-1A8D800A9FA9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0A46F-6AC9-4500-9B75-82F5B65A619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0A46F-6AC9-4500-9B75-82F5B65A619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D0731-12AA-4853-96CF-C3203418117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D0731-12AA-4853-96CF-C3203418117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0A46F-6AC9-4500-9B75-82F5B65A619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0A46F-6AC9-4500-9B75-82F5B65A619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0A46F-6AC9-4500-9B75-82F5B65A619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D0731-12AA-4853-96CF-C32034181178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0A46F-6AC9-4500-9B75-82F5B65A6198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DE9A4-6792-4137-9E2B-04BBD756B981}" type="datetimeFigureOut">
              <a:rPr lang="en-US" smtClean="0"/>
              <a:pPr/>
              <a:t>2/2/2009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1490F-22F4-4047-BBCF-04F7FE6487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image" Target="../media/image2.jpeg"/><Relationship Id="rId9" Type="http://schemas.openxmlformats.org/officeDocument/2006/relationships/hyperlink" Target="http://images.google.co.uk/imgres?imgurl=http://www.epa.gov/kidshometour/images/house.jpg&amp;imgrefurl=http://www.epa.gov/kidshometour/tour.htm&amp;usg=__ppBbiYnkenK1-9Q1vr9-bV0N9rs=&amp;h=356&amp;w=480&amp;sz=37&amp;hl=en&amp;start=3&amp;sig2=ZfHyH14SD_VHTNVIajQmBg&amp;um=1&amp;tbnid=GL0F9cWy36cGXM:&amp;tbnh=96&amp;tbnw=129&amp;ei=X2R8SY_GCIiDtweipPjADg&amp;prev=/images?q=house&amp;um=1&amp;hl=en&amp;rlz=1T4ACAW_enGB308GB308&amp;sa=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image" Target="../media/image2.jpeg"/><Relationship Id="rId9" Type="http://schemas.openxmlformats.org/officeDocument/2006/relationships/hyperlink" Target="http://images.google.co.uk/imgres?imgurl=http://www.epa.gov/kidshometour/images/house.jpg&amp;imgrefurl=http://www.epa.gov/kidshometour/tour.htm&amp;usg=__ppBbiYnkenK1-9Q1vr9-bV0N9rs=&amp;h=356&amp;w=480&amp;sz=37&amp;hl=en&amp;start=3&amp;sig2=ZfHyH14SD_VHTNVIajQmBg&amp;um=1&amp;tbnid=GL0F9cWy36cGXM:&amp;tbnh=96&amp;tbnw=129&amp;ei=X2R8SY_GCIiDtweipPjADg&amp;prev=/images?q=house&amp;um=1&amp;hl=en&amp;rlz=1T4ACAW_enGB308GB308&amp;sa=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715304" cy="30469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In pairs, discuss how you would say the following things...</a:t>
            </a:r>
          </a:p>
          <a:p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At 8 o’clock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am going to play football at 8 o’clock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It is 9.30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Tomorrow at 1.45</a:t>
            </a: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We are going to go to the cinema at 12.40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3786190"/>
            <a:ext cx="7572428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ocho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arenR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Voy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jugar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</a:t>
            </a:r>
            <a:r>
              <a:rPr lang="en-GB" sz="2400" dirty="0" err="1" smtClean="0">
                <a:latin typeface="Arial"/>
                <a:cs typeface="Arial"/>
              </a:rPr>
              <a:t>útbol</a:t>
            </a:r>
            <a:r>
              <a:rPr lang="en-GB" sz="2400" dirty="0" smtClean="0">
                <a:latin typeface="Arial"/>
                <a:cs typeface="Arial"/>
              </a:rPr>
              <a:t> a </a:t>
            </a:r>
            <a:r>
              <a:rPr lang="en-GB" sz="2400" dirty="0" err="1" smtClean="0">
                <a:latin typeface="Arial"/>
                <a:cs typeface="Arial"/>
              </a:rPr>
              <a:t>las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ocho</a:t>
            </a:r>
            <a:endParaRPr lang="en-GB" sz="2400" dirty="0" smtClean="0">
              <a:latin typeface="Arial"/>
              <a:cs typeface="Arial"/>
            </a:endParaRPr>
          </a:p>
          <a:p>
            <a:pPr marL="457200" indent="-457200">
              <a:buAutoNum type="arabicParenR"/>
            </a:pPr>
            <a:r>
              <a:rPr lang="en-GB" sz="2400" dirty="0" smtClean="0">
                <a:latin typeface="Arial"/>
                <a:cs typeface="Arial"/>
              </a:rPr>
              <a:t>Son </a:t>
            </a:r>
            <a:r>
              <a:rPr lang="en-GB" sz="2400" dirty="0" err="1" smtClean="0">
                <a:latin typeface="Arial"/>
                <a:cs typeface="Arial"/>
              </a:rPr>
              <a:t>las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nueve</a:t>
            </a:r>
            <a:r>
              <a:rPr lang="en-GB" sz="2400" dirty="0" smtClean="0">
                <a:latin typeface="Arial"/>
                <a:cs typeface="Arial"/>
              </a:rPr>
              <a:t> y media</a:t>
            </a:r>
          </a:p>
          <a:p>
            <a:pPr marL="457200" indent="-457200">
              <a:buAutoNum type="arabicParenR"/>
            </a:pPr>
            <a:r>
              <a:rPr lang="en-GB" sz="2400" dirty="0" err="1" smtClean="0">
                <a:latin typeface="Arial"/>
                <a:cs typeface="Arial"/>
              </a:rPr>
              <a:t>Mañana</a:t>
            </a:r>
            <a:r>
              <a:rPr lang="en-GB" sz="2400" dirty="0" smtClean="0">
                <a:latin typeface="Arial"/>
                <a:cs typeface="Arial"/>
              </a:rPr>
              <a:t> a </a:t>
            </a:r>
            <a:r>
              <a:rPr lang="en-GB" sz="2400" dirty="0" err="1" smtClean="0">
                <a:latin typeface="Arial"/>
                <a:cs typeface="Arial"/>
              </a:rPr>
              <a:t>las</a:t>
            </a:r>
            <a:r>
              <a:rPr lang="en-GB" sz="2400" dirty="0" smtClean="0">
                <a:latin typeface="Arial"/>
                <a:cs typeface="Arial"/>
              </a:rPr>
              <a:t> dos </a:t>
            </a:r>
            <a:r>
              <a:rPr lang="en-GB" sz="2400" dirty="0" err="1" smtClean="0">
                <a:latin typeface="Arial"/>
                <a:cs typeface="Arial"/>
              </a:rPr>
              <a:t>menos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cuarto</a:t>
            </a:r>
            <a:endParaRPr lang="en-GB" sz="2400" dirty="0" smtClean="0">
              <a:latin typeface="Arial"/>
              <a:cs typeface="Arial"/>
            </a:endParaRPr>
          </a:p>
          <a:p>
            <a:pPr marL="457200" indent="-457200">
              <a:buAutoNum type="arabicParenR"/>
            </a:pPr>
            <a:r>
              <a:rPr lang="en-GB" sz="2400" dirty="0" err="1" smtClean="0">
                <a:latin typeface="Arial"/>
                <a:cs typeface="Arial"/>
              </a:rPr>
              <a:t>Vamos</a:t>
            </a:r>
            <a:r>
              <a:rPr lang="en-GB" sz="2400" dirty="0" smtClean="0">
                <a:latin typeface="Arial"/>
                <a:cs typeface="Arial"/>
              </a:rPr>
              <a:t> a </a:t>
            </a:r>
            <a:r>
              <a:rPr lang="en-GB" sz="2400" dirty="0" err="1" smtClean="0">
                <a:latin typeface="Arial"/>
                <a:cs typeface="Arial"/>
              </a:rPr>
              <a:t>ir</a:t>
            </a:r>
            <a:r>
              <a:rPr lang="en-GB" sz="2400" dirty="0" smtClean="0">
                <a:latin typeface="Arial"/>
                <a:cs typeface="Arial"/>
              </a:rPr>
              <a:t> al cine a la </a:t>
            </a:r>
            <a:r>
              <a:rPr lang="en-GB" sz="2400" dirty="0" err="1" smtClean="0">
                <a:latin typeface="Arial"/>
                <a:cs typeface="Arial"/>
              </a:rPr>
              <a:t>una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menos</a:t>
            </a:r>
            <a:r>
              <a:rPr lang="en-GB" sz="2400" dirty="0" smtClean="0">
                <a:latin typeface="Arial"/>
                <a:cs typeface="Arial"/>
              </a:rPr>
              <a:t> </a:t>
            </a:r>
            <a:r>
              <a:rPr lang="en-GB" sz="2400" dirty="0" err="1" smtClean="0">
                <a:latin typeface="Arial"/>
                <a:cs typeface="Arial"/>
              </a:rPr>
              <a:t>veinte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learn 8 places to spend free time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say where you like and dislike going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revise using “</a:t>
            </a:r>
            <a:r>
              <a:rPr lang="en-GB" sz="2800" dirty="0" err="1" smtClean="0">
                <a:latin typeface="Comic Sans MS" pitchFamily="66" charset="0"/>
              </a:rPr>
              <a:t>voy</a:t>
            </a:r>
            <a:r>
              <a:rPr lang="en-GB" sz="2800" dirty="0" smtClean="0">
                <a:latin typeface="Comic Sans MS" pitchFamily="66" charset="0"/>
              </a:rPr>
              <a:t> a”</a:t>
            </a:r>
          </a:p>
          <a:p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social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/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r__ctl26_imgThmb" descr="dv1105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8161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bowl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642918"/>
            <a:ext cx="14986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r__ctl5_imgThmb" descr="200182198-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71480"/>
            <a:ext cx="16129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r__ctl0_imgThmb" descr="200174115-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428604"/>
            <a:ext cx="16129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r__ctl3_imgThmb" descr="200198992-0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3929066"/>
            <a:ext cx="1244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r__ctl0_imgThmb" descr="200200237-0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3857628"/>
            <a:ext cx="1397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http://tbn1.google.com/images?q=tbn:GL0F9cWy36cGXM:http://www.epa.gov/kidshometour/images/house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6314" y="4000504"/>
            <a:ext cx="2111884" cy="1571636"/>
          </a:xfrm>
          <a:prstGeom prst="rect">
            <a:avLst/>
          </a:prstGeom>
          <a:noFill/>
        </p:spPr>
      </p:pic>
      <p:pic>
        <p:nvPicPr>
          <p:cNvPr id="1034" name="r__ctl29_imgThmb" descr="tcl05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29520" y="3786190"/>
            <a:ext cx="1511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28596" y="242886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compras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257174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 la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bolera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6314" y="250030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 la playa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16" y="257174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al cine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596" y="5643578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polideportivo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7422" y="5643578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restaurante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6314" y="5572140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 la casa de John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72298" y="5572140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teatro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8001056" cy="36625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Mi </a:t>
            </a:r>
            <a:r>
              <a:rPr lang="en-GB" sz="2400" b="1" u="sng" dirty="0" err="1" smtClean="0">
                <a:latin typeface="Arial" pitchFamily="34" charset="0"/>
                <a:cs typeface="Arial" pitchFamily="34" charset="0"/>
              </a:rPr>
              <a:t>vida</a:t>
            </a:r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 social</a:t>
            </a:r>
          </a:p>
          <a:p>
            <a:pPr algn="ctr"/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(My social life)</a:t>
            </a:r>
          </a:p>
          <a:p>
            <a:pPr algn="ctr"/>
            <a:endParaRPr lang="en-GB" sz="2400" b="1" u="sng" dirty="0">
              <a:latin typeface="Arial" pitchFamily="34" charset="0"/>
              <a:cs typeface="Arial" pitchFamily="34" charset="0"/>
            </a:endParaRP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compras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-	to go shopping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 la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bolera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-	to go bowling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 la playa	-	to go to the beach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al cine	-	to go to the cinema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polideportivo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- 	to go to the sports centre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 la casa de Roberto- to go to Roberto’s house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 un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restaurante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-	to go to a restaurant</a:t>
            </a:r>
          </a:p>
          <a:p>
            <a:r>
              <a:rPr lang="en-GB" sz="2000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al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teatro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	-	to go to the theatre	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85786" y="3929066"/>
          <a:ext cx="8001055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11"/>
                <a:gridCol w="1600211"/>
                <a:gridCol w="1600211"/>
                <a:gridCol w="1600211"/>
                <a:gridCol w="160021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Me </a:t>
                      </a:r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encanta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Me </a:t>
                      </a:r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gusta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Me </a:t>
                      </a:r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da</a:t>
                      </a:r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igual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No me </a:t>
                      </a:r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gusta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err="1" smtClean="0">
                          <a:latin typeface="Arial" pitchFamily="34" charset="0"/>
                          <a:cs typeface="Arial" pitchFamily="34" charset="0"/>
                        </a:rPr>
                        <a:t>Odio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28662" y="5357826"/>
            <a:ext cx="7643866" cy="11079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Write down in categories</a:t>
            </a:r>
          </a:p>
          <a:p>
            <a:pPr marL="342900" indent="-342900"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Write the sentences in full from the categories e.g. Me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encanta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a la playa</a:t>
            </a:r>
            <a:endParaRPr lang="en-GB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57224" y="1500174"/>
          <a:ext cx="7715304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549"/>
                <a:gridCol w="3362305"/>
                <a:gridCol w="1770725"/>
                <a:gridCol w="1770725"/>
              </a:tblGrid>
              <a:tr h="370840"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Activity</a:t>
                      </a:r>
                    </a:p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proposed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When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72330" y="235743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Saturday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235743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3.00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2857496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cinema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278605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7.30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328612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beach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328612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10.15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378619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Roberto’s house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371475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9.00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421481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Sport’s centre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421481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10.40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4546" y="235743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bowling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2330" y="278605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Monday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328612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Wednesday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768" y="371475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Sunday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768" y="4143380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itchFamily="34" charset="0"/>
                <a:cs typeface="Arial" pitchFamily="34" charset="0"/>
              </a:rPr>
              <a:t>Friday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472" y="500042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 </a:t>
            </a:r>
            <a:r>
              <a:rPr lang="en-GB" sz="3200" dirty="0" err="1" smtClean="0"/>
              <a:t>escuchar</a:t>
            </a:r>
            <a:r>
              <a:rPr lang="en-GB" sz="3200" dirty="0" smtClean="0"/>
              <a:t>...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/>
        </p:nvGraphicFramePr>
        <p:xfrm>
          <a:off x="539750" y="2349500"/>
          <a:ext cx="8208963" cy="3190240"/>
        </p:xfrm>
        <a:graphic>
          <a:graphicData uri="http://schemas.openxmlformats.org/drawingml/2006/table">
            <a:tbl>
              <a:tblPr/>
              <a:tblGrid>
                <a:gridCol w="1941513"/>
                <a:gridCol w="2090737"/>
                <a:gridCol w="2124075"/>
                <a:gridCol w="2052638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Fecha</a:t>
                      </a:r>
                      <a:endParaRPr kumimoji="0" lang="en-US" sz="3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Sujeto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Voy a aprender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 </a:t>
                      </a:r>
                      <a:r>
                        <a:rPr kumimoji="0" lang="en-GB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aprendido</a:t>
                      </a:r>
                      <a:endParaRPr kumimoji="0" lang="en-U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social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84213" y="549275"/>
            <a:ext cx="7343775" cy="1349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latin typeface="Comic Sans MS" pitchFamily="66" charset="0"/>
                <a:cs typeface="Times New Roman" pitchFamily="18" charset="0"/>
              </a:rPr>
              <a:t>¿Cuántas cosas vas a aprender hoy?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r__ctl26_imgThmb" descr="dv1105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18161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bowl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642918"/>
            <a:ext cx="14986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r__ctl5_imgThmb" descr="200182198-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71480"/>
            <a:ext cx="16129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r__ctl0_imgThmb" descr="200174115-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428604"/>
            <a:ext cx="16129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r__ctl3_imgThmb" descr="200198992-0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3929066"/>
            <a:ext cx="1244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r__ctl0_imgThmb" descr="200200237-0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3857628"/>
            <a:ext cx="1397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http://tbn1.google.com/images?q=tbn:GL0F9cWy36cGXM:http://www.epa.gov/kidshometour/images/house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6314" y="4000504"/>
            <a:ext cx="2111884" cy="1571636"/>
          </a:xfrm>
          <a:prstGeom prst="rect">
            <a:avLst/>
          </a:prstGeom>
          <a:noFill/>
        </p:spPr>
      </p:pic>
      <p:pic>
        <p:nvPicPr>
          <p:cNvPr id="1034" name="r__ctl29_imgThmb" descr="tcl05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29520" y="3786190"/>
            <a:ext cx="1511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252</Words>
  <Application>Microsoft Office PowerPoint</Application>
  <PresentationFormat>On-screen Show (4:3)</PresentationFormat>
  <Paragraphs>89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5</cp:revision>
  <dcterms:created xsi:type="dcterms:W3CDTF">2009-01-25T13:06:52Z</dcterms:created>
  <dcterms:modified xsi:type="dcterms:W3CDTF">2009-02-02T09:29:47Z</dcterms:modified>
</cp:coreProperties>
</file>